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9"/>
  </p:notesMasterIdLst>
  <p:handoutMasterIdLst>
    <p:handoutMasterId r:id="rId70"/>
  </p:handoutMasterIdLst>
  <p:sldIdLst>
    <p:sldId id="278" r:id="rId5"/>
    <p:sldId id="282" r:id="rId6"/>
    <p:sldId id="458" r:id="rId7"/>
    <p:sldId id="429" r:id="rId8"/>
    <p:sldId id="464" r:id="rId9"/>
    <p:sldId id="420" r:id="rId10"/>
    <p:sldId id="421" r:id="rId11"/>
    <p:sldId id="456" r:id="rId12"/>
    <p:sldId id="415" r:id="rId13"/>
    <p:sldId id="285" r:id="rId14"/>
    <p:sldId id="288" r:id="rId15"/>
    <p:sldId id="412" r:id="rId16"/>
    <p:sldId id="414" r:id="rId17"/>
    <p:sldId id="465" r:id="rId18"/>
    <p:sldId id="480" r:id="rId19"/>
    <p:sldId id="271" r:id="rId20"/>
    <p:sldId id="472" r:id="rId21"/>
    <p:sldId id="447" r:id="rId22"/>
    <p:sldId id="431" r:id="rId23"/>
    <p:sldId id="445" r:id="rId24"/>
    <p:sldId id="444" r:id="rId25"/>
    <p:sldId id="433" r:id="rId26"/>
    <p:sldId id="437" r:id="rId27"/>
    <p:sldId id="443" r:id="rId28"/>
    <p:sldId id="441" r:id="rId29"/>
    <p:sldId id="442" r:id="rId30"/>
    <p:sldId id="448" r:id="rId31"/>
    <p:sldId id="491" r:id="rId32"/>
    <p:sldId id="474" r:id="rId33"/>
    <p:sldId id="449" r:id="rId34"/>
    <p:sldId id="466" r:id="rId35"/>
    <p:sldId id="459" r:id="rId36"/>
    <p:sldId id="461" r:id="rId37"/>
    <p:sldId id="451" r:id="rId38"/>
    <p:sldId id="487" r:id="rId39"/>
    <p:sldId id="481" r:id="rId40"/>
    <p:sldId id="482" r:id="rId41"/>
    <p:sldId id="483" r:id="rId42"/>
    <p:sldId id="455" r:id="rId43"/>
    <p:sldId id="492" r:id="rId44"/>
    <p:sldId id="488" r:id="rId45"/>
    <p:sldId id="485" r:id="rId46"/>
    <p:sldId id="486" r:id="rId47"/>
    <p:sldId id="489" r:id="rId48"/>
    <p:sldId id="452" r:id="rId49"/>
    <p:sldId id="490" r:id="rId50"/>
    <p:sldId id="493" r:id="rId51"/>
    <p:sldId id="425" r:id="rId52"/>
    <p:sldId id="475" r:id="rId53"/>
    <p:sldId id="460" r:id="rId54"/>
    <p:sldId id="453" r:id="rId55"/>
    <p:sldId id="454" r:id="rId56"/>
    <p:sldId id="494" r:id="rId57"/>
    <p:sldId id="476" r:id="rId58"/>
    <p:sldId id="484" r:id="rId59"/>
    <p:sldId id="495" r:id="rId60"/>
    <p:sldId id="477" r:id="rId61"/>
    <p:sldId id="256" r:id="rId62"/>
    <p:sldId id="478" r:id="rId63"/>
    <p:sldId id="463" r:id="rId64"/>
    <p:sldId id="426" r:id="rId65"/>
    <p:sldId id="427" r:id="rId66"/>
    <p:sldId id="292" r:id="rId67"/>
    <p:sldId id="42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48" dt="2026-01-21T21:12:19.407"/>
    <p1510:client id="{27B01B5F-1AE8-46A9-AE08-11C7316C77AF}" v="115" dt="2026-01-21T16:14:09.033"/>
    <p1510:client id="{F797DA71-81B8-E812-B59F-935161985F18}" v="147" dt="2026-01-21T15:46:39.605"/>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8" autoAdjust="0"/>
    <p:restoredTop sz="95388" autoAdjust="0"/>
  </p:normalViewPr>
  <p:slideViewPr>
    <p:cSldViewPr snapToGrid="0">
      <p:cViewPr varScale="1">
        <p:scale>
          <a:sx n="121" d="100"/>
          <a:sy n="121" d="100"/>
        </p:scale>
        <p:origin x="1566" y="32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1T21:21:59.803" v="4168" actId="47"/>
      <pc:docMkLst>
        <pc:docMk/>
      </pc:docMkLst>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1T20:48:58.404" v="3637" actId="20577"/>
        <pc:sldMkLst>
          <pc:docMk/>
          <pc:sldMk cId="645282785" sldId="288"/>
        </pc:sldMkLst>
        <pc:spChg chg="mod">
          <ac:chgData name="Jeff Banham" userId="423d8ed8-7014-4682-9604-5a3673c5e126" providerId="ADAL" clId="{89FD02CC-EDC5-4262-8E06-89659B6C8FE4}" dt="2026-01-21T20:48:12.469" v="3570" actId="20577"/>
          <ac:spMkLst>
            <pc:docMk/>
            <pc:sldMk cId="645282785" sldId="288"/>
            <ac:spMk id="2" creationId="{338A15DE-D135-0710-9984-A0A55E960CB0}"/>
          </ac:spMkLst>
        </pc:spChg>
        <pc:spChg chg="mod">
          <ac:chgData name="Jeff Banham" userId="423d8ed8-7014-4682-9604-5a3673c5e126" providerId="ADAL" clId="{89FD02CC-EDC5-4262-8E06-89659B6C8FE4}" dt="2026-01-21T20:48:58.404" v="3637" actId="20577"/>
          <ac:spMkLst>
            <pc:docMk/>
            <pc:sldMk cId="645282785" sldId="288"/>
            <ac:spMk id="3" creationId="{ECC8AA23-D8D0-93BE-5C5F-103A750B0D2F}"/>
          </ac:spMkLst>
        </pc:spChg>
      </pc:sldChg>
      <pc:sldChg chg="addSp modSp mod">
        <pc:chgData name="Jeff Banham" userId="423d8ed8-7014-4682-9604-5a3673c5e126" providerId="ADAL" clId="{89FD02CC-EDC5-4262-8E06-89659B6C8FE4}" dt="2026-01-21T20:36:14.712" v="3250" actId="1076"/>
        <pc:sldMkLst>
          <pc:docMk/>
          <pc:sldMk cId="544506418" sldId="420"/>
        </pc:sldMkLst>
        <pc:spChg chg="add mod">
          <ac:chgData name="Jeff Banham" userId="423d8ed8-7014-4682-9604-5a3673c5e126" providerId="ADAL" clId="{89FD02CC-EDC5-4262-8E06-89659B6C8FE4}" dt="2026-01-21T20:36:14.712" v="3250" actId="1076"/>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modSp mod">
        <pc:chgData name="Jeff Banham" userId="423d8ed8-7014-4682-9604-5a3673c5e126" providerId="ADAL" clId="{89FD02CC-EDC5-4262-8E06-89659B6C8FE4}" dt="2026-01-21T16:47:33.978" v="123" actId="115"/>
        <pc:sldMkLst>
          <pc:docMk/>
          <pc:sldMk cId="116567495" sldId="429"/>
        </pc:sldMkLst>
        <pc:graphicFrameChg chg="mod modGraphic">
          <ac:chgData name="Jeff Banham" userId="423d8ed8-7014-4682-9604-5a3673c5e126" providerId="ADAL" clId="{89FD02CC-EDC5-4262-8E06-89659B6C8FE4}" dt="2026-01-21T16:47:33.978" v="123" actId="115"/>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del mod">
          <ac:chgData name="Jeff Banham" userId="423d8ed8-7014-4682-9604-5a3673c5e126" providerId="ADAL" clId="{89FD02CC-EDC5-4262-8E06-89659B6C8FE4}" dt="2026-01-21T16:52:08.151" v="262" actId="478"/>
          <ac:picMkLst>
            <pc:docMk/>
            <pc:sldMk cId="2055285064" sldId="431"/>
            <ac:picMk id="5" creationId="{6037A0D3-00FB-68A8-E504-6E71A9ADAB82}"/>
          </ac:picMkLst>
        </pc:picChg>
        <pc:picChg chg="del">
          <ac:chgData name="Jeff Banham" userId="423d8ed8-7014-4682-9604-5a3673c5e126" providerId="ADAL" clId="{89FD02CC-EDC5-4262-8E06-89659B6C8FE4}" dt="2026-01-21T16:51:55.274" v="258" actId="478"/>
          <ac:picMkLst>
            <pc:docMk/>
            <pc:sldMk cId="2055285064" sldId="431"/>
            <ac:picMk id="7" creationId="{357F435F-FDFF-8AB6-9ABF-DCB8A1392E43}"/>
          </ac:picMkLst>
        </pc:pic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picChg chg="del">
          <ac:chgData name="Jeff Banham" userId="423d8ed8-7014-4682-9604-5a3673c5e126" providerId="ADAL" clId="{89FD02CC-EDC5-4262-8E06-89659B6C8FE4}" dt="2026-01-21T17:04:15.175" v="673" actId="478"/>
          <ac:picMkLst>
            <pc:docMk/>
            <pc:sldMk cId="3199216561" sldId="441"/>
            <ac:picMk id="12" creationId="{20FA4BC1-6545-E77F-2FEB-65372F77818A}"/>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1T21:14:47.742" v="4166" actId="6549"/>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1T21:14:47.742" v="4166" actId="6549"/>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modSp mod">
        <pc:chgData name="Jeff Banham" userId="423d8ed8-7014-4682-9604-5a3673c5e126" providerId="ADAL" clId="{89FD02CC-EDC5-4262-8E06-89659B6C8FE4}" dt="2026-01-21T20:46:52.085" v="3543" actId="20577"/>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ldChg>
      <pc:sldChg chg="modSp mod">
        <pc:chgData name="Jeff Banham" userId="423d8ed8-7014-4682-9604-5a3673c5e126" providerId="ADAL" clId="{89FD02CC-EDC5-4262-8E06-89659B6C8FE4}" dt="2026-01-21T20:47:46.285" v="3560" actId="1076"/>
        <pc:sldMkLst>
          <pc:docMk/>
          <pc:sldMk cId="3610366405" sldId="458"/>
        </pc:sldMkLst>
        <pc:spChg chg="mod">
          <ac:chgData name="Jeff Banham" userId="423d8ed8-7014-4682-9604-5a3673c5e126" providerId="ADAL" clId="{89FD02CC-EDC5-4262-8E06-89659B6C8FE4}" dt="2026-01-21T20:47:40.756" v="3559" actId="207"/>
          <ac:spMkLst>
            <pc:docMk/>
            <pc:sldMk cId="3610366405" sldId="458"/>
            <ac:spMk id="4" creationId="{21BB23B0-F3AA-2065-28BE-CBE23A6C56D3}"/>
          </ac:spMkLst>
        </pc:spChg>
        <pc:picChg chg="mod">
          <ac:chgData name="Jeff Banham" userId="423d8ed8-7014-4682-9604-5a3673c5e126" providerId="ADAL" clId="{89FD02CC-EDC5-4262-8E06-89659B6C8FE4}" dt="2026-01-21T20:47:46.285" v="3560" actId="1076"/>
          <ac:picMkLst>
            <pc:docMk/>
            <pc:sldMk cId="3610366405" sldId="458"/>
            <ac:picMk id="21" creationId="{03106591-153E-90F5-FA65-30DF7C4ABC1B}"/>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1T20:10:35.279" v="1769" actId="1076"/>
        <pc:sldMkLst>
          <pc:docMk/>
          <pc:sldMk cId="1351663788" sldId="460"/>
        </pc:sldMkLst>
        <pc:picChg chg="add mod">
          <ac:chgData name="Jeff Banham" userId="423d8ed8-7014-4682-9604-5a3673c5e126" providerId="ADAL" clId="{89FD02CC-EDC5-4262-8E06-89659B6C8FE4}" dt="2026-01-21T20:10:35.279" v="1769" actId="1076"/>
          <ac:picMkLst>
            <pc:docMk/>
            <pc:sldMk cId="1351663788" sldId="460"/>
            <ac:picMk id="3" creationId="{84DAF95C-41FB-BE73-DF6D-1434020115E0}"/>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1T20:45:28.524" v="3509" actId="1076"/>
        <pc:sldMkLst>
          <pc:docMk/>
          <pc:sldMk cId="362742984" sldId="464"/>
        </pc:sldMkLst>
        <pc:spChg chg="mod">
          <ac:chgData name="Jeff Banham" userId="423d8ed8-7014-4682-9604-5a3673c5e126" providerId="ADAL" clId="{89FD02CC-EDC5-4262-8E06-89659B6C8FE4}" dt="2026-01-21T20:45:26.845" v="3508" actId="1076"/>
          <ac:spMkLst>
            <pc:docMk/>
            <pc:sldMk cId="362742984" sldId="464"/>
            <ac:spMk id="8" creationId="{719768B0-3B13-9C27-4906-1C21B1322A0C}"/>
          </ac:spMkLst>
        </pc:spChg>
        <pc:picChg chg="add mod">
          <ac:chgData name="Jeff Banham" userId="423d8ed8-7014-4682-9604-5a3673c5e126" providerId="ADAL" clId="{89FD02CC-EDC5-4262-8E06-89659B6C8FE4}" dt="2026-01-21T20:45:28.524" v="3509" actId="1076"/>
          <ac:picMkLst>
            <pc:docMk/>
            <pc:sldMk cId="362742984" sldId="464"/>
            <ac:picMk id="3" creationId="{50CB9874-5071-F8EE-234D-3265653DA5A7}"/>
          </ac:picMkLst>
        </pc:picChg>
      </pc:sldChg>
      <pc:sldChg chg="addSp modSp mod">
        <pc:chgData name="Jeff Banham" userId="423d8ed8-7014-4682-9604-5a3673c5e126" providerId="ADAL" clId="{89FD02CC-EDC5-4262-8E06-89659B6C8FE4}" dt="2026-01-21T20:10:10.121" v="1765" actId="1076"/>
        <pc:sldMkLst>
          <pc:docMk/>
          <pc:sldMk cId="2806277151" sldId="466"/>
        </pc:sldMkLst>
        <pc:picChg chg="add mod">
          <ac:chgData name="Jeff Banham" userId="423d8ed8-7014-4682-9604-5a3673c5e126" providerId="ADAL" clId="{89FD02CC-EDC5-4262-8E06-89659B6C8FE4}" dt="2026-01-21T20:10:10.121" v="1765" actId="1076"/>
          <ac:picMkLst>
            <pc:docMk/>
            <pc:sldMk cId="2806277151" sldId="466"/>
            <ac:picMk id="4" creationId="{558A94E8-1AB9-E948-D6A4-7601B0FE5D35}"/>
          </ac:picMkLst>
        </pc:picChg>
      </pc:sldChg>
      <pc:sldChg chg="del">
        <pc:chgData name="Jeff Banham" userId="423d8ed8-7014-4682-9604-5a3673c5e126" providerId="ADAL" clId="{89FD02CC-EDC5-4262-8E06-89659B6C8FE4}" dt="2026-01-21T21:21:55.609" v="4167" actId="47"/>
        <pc:sldMkLst>
          <pc:docMk/>
          <pc:sldMk cId="3408936689" sldId="467"/>
        </pc:sldMkLst>
      </pc:sldChg>
      <pc:sldChg chg="del">
        <pc:chgData name="Jeff Banham" userId="423d8ed8-7014-4682-9604-5a3673c5e126" providerId="ADAL" clId="{89FD02CC-EDC5-4262-8E06-89659B6C8FE4}" dt="2026-01-21T21:21:55.609" v="4167" actId="47"/>
        <pc:sldMkLst>
          <pc:docMk/>
          <pc:sldMk cId="2941501381" sldId="468"/>
        </pc:sldMkLst>
      </pc:sldChg>
      <pc:sldChg chg="del">
        <pc:chgData name="Jeff Banham" userId="423d8ed8-7014-4682-9604-5a3673c5e126" providerId="ADAL" clId="{89FD02CC-EDC5-4262-8E06-89659B6C8FE4}" dt="2026-01-21T21:21:55.609" v="4167" actId="47"/>
        <pc:sldMkLst>
          <pc:docMk/>
          <pc:sldMk cId="3966060781" sldId="469"/>
        </pc:sldMkLst>
      </pc:sldChg>
      <pc:sldChg chg="del">
        <pc:chgData name="Jeff Banham" userId="423d8ed8-7014-4682-9604-5a3673c5e126" providerId="ADAL" clId="{89FD02CC-EDC5-4262-8E06-89659B6C8FE4}" dt="2026-01-21T21:21:55.609" v="4167" actId="47"/>
        <pc:sldMkLst>
          <pc:docMk/>
          <pc:sldMk cId="1211903701" sldId="470"/>
        </pc:sldMkLst>
      </pc:sldChg>
      <pc:sldChg chg="del">
        <pc:chgData name="Jeff Banham" userId="423d8ed8-7014-4682-9604-5a3673c5e126" providerId="ADAL" clId="{89FD02CC-EDC5-4262-8E06-89659B6C8FE4}" dt="2026-01-21T21:21:59.803" v="4168" actId="47"/>
        <pc:sldMkLst>
          <pc:docMk/>
          <pc:sldMk cId="571293979" sldId="471"/>
        </pc:sldMkLst>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del">
        <pc:chgData name="Jeff Banham" userId="423d8ed8-7014-4682-9604-5a3673c5e126" providerId="ADAL" clId="{89FD02CC-EDC5-4262-8E06-89659B6C8FE4}" dt="2026-01-21T21:21:59.803" v="4168" actId="47"/>
        <pc:sldMkLst>
          <pc:docMk/>
          <pc:sldMk cId="3661901084" sldId="473"/>
        </pc:sldMkLst>
      </pc:sldChg>
      <pc:sldChg chg="del">
        <pc:chgData name="Jeff Banham" userId="423d8ed8-7014-4682-9604-5a3673c5e126" providerId="ADAL" clId="{89FD02CC-EDC5-4262-8E06-89659B6C8FE4}" dt="2026-01-21T21:21:55.609" v="4167" actId="47"/>
        <pc:sldMkLst>
          <pc:docMk/>
          <pc:sldMk cId="1204222354" sldId="479"/>
        </pc:sldMkLst>
      </pc:sldChg>
      <pc:sldChg chg="addSp modSp mod">
        <pc:chgData name="Jeff Banham" userId="423d8ed8-7014-4682-9604-5a3673c5e126" providerId="ADAL" clId="{89FD02CC-EDC5-4262-8E06-89659B6C8FE4}" dt="2026-01-21T20:09:31.664" v="1757" actId="1076"/>
        <pc:sldMkLst>
          <pc:docMk/>
          <pc:sldMk cId="1407657844" sldId="480"/>
        </pc:sldMkLst>
        <pc:picChg chg="add mod">
          <ac:chgData name="Jeff Banham" userId="423d8ed8-7014-4682-9604-5a3673c5e126" providerId="ADAL" clId="{89FD02CC-EDC5-4262-8E06-89659B6C8FE4}" dt="2026-01-21T20:09:31.664" v="1757" actId="1076"/>
          <ac:picMkLst>
            <pc:docMk/>
            <pc:sldMk cId="1407657844" sldId="480"/>
            <ac:picMk id="3" creationId="{BF3E8D24-762A-95FE-8D6A-ABB865DC2584}"/>
          </ac:picMkLst>
        </pc:picChg>
      </pc:sldChg>
      <pc:sldChg chg="addSp modSp mod">
        <pc:chgData name="Jeff Banham" userId="423d8ed8-7014-4682-9604-5a3673c5e126" providerId="ADAL" clId="{89FD02CC-EDC5-4262-8E06-89659B6C8FE4}" dt="2026-01-21T20:10:57.393" v="1771" actId="1076"/>
        <pc:sldMkLst>
          <pc:docMk/>
          <pc:sldMk cId="4195020326" sldId="484"/>
        </pc:sldMkLst>
        <pc:picChg chg="add mod">
          <ac:chgData name="Jeff Banham" userId="423d8ed8-7014-4682-9604-5a3673c5e126" providerId="ADAL" clId="{89FD02CC-EDC5-4262-8E06-89659B6C8FE4}" dt="2026-01-21T20:10:57.393" v="1771" actId="1076"/>
          <ac:picMkLst>
            <pc:docMk/>
            <pc:sldMk cId="4195020326" sldId="484"/>
            <ac:picMk id="3" creationId="{981FAA66-5D5E-BDF0-53CD-BC86A2CF1DFF}"/>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del ord">
        <pc:chgData name="Jeff Banham" userId="423d8ed8-7014-4682-9604-5a3673c5e126" providerId="ADAL" clId="{89FD02CC-EDC5-4262-8E06-89659B6C8FE4}" dt="2026-01-21T17:18:59.925" v="1067" actId="47"/>
        <pc:sldMkLst>
          <pc:docMk/>
          <pc:sldMk cId="529211978" sldId="489"/>
        </pc:sldMkLst>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del">
          <ac:chgData name="Jeff Banham" userId="423d8ed8-7014-4682-9604-5a3673c5e126" providerId="ADAL" clId="{89FD02CC-EDC5-4262-8E06-89659B6C8FE4}" dt="2026-01-21T17:19:15.648" v="1069" actId="478"/>
          <ac:picMkLst>
            <pc:docMk/>
            <pc:sldMk cId="2400923050" sldId="489"/>
            <ac:picMk id="4" creationId="{CC3CA0F5-0BE5-9E51-52BC-CA0680901776}"/>
          </ac:picMkLst>
        </pc:pic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del">
          <ac:chgData name="Jeff Banham" userId="423d8ed8-7014-4682-9604-5a3673c5e126" providerId="ADAL" clId="{89FD02CC-EDC5-4262-8E06-89659B6C8FE4}" dt="2026-01-21T17:41:52.219" v="1405" actId="478"/>
          <ac:picMkLst>
            <pc:docMk/>
            <pc:sldMk cId="3174935070" sldId="490"/>
            <ac:picMk id="4" creationId="{C56C8C9C-F2C6-E51E-1D61-2BFC8B9D4C59}"/>
          </ac:picMkLst>
        </pc:pic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del">
          <ac:chgData name="Jeff Banham" userId="423d8ed8-7014-4682-9604-5a3673c5e126" providerId="ADAL" clId="{89FD02CC-EDC5-4262-8E06-89659B6C8FE4}" dt="2026-01-21T17:41:51.515" v="1404" actId="478"/>
          <ac:picMkLst>
            <pc:docMk/>
            <pc:sldMk cId="3174935070" sldId="490"/>
            <ac:picMk id="6" creationId="{30A2CDB4-38AA-C624-3287-133881CC4075}"/>
          </ac:picMkLst>
        </pc:picChg>
        <pc:picChg chg="add del mod">
          <ac:chgData name="Jeff Banham" userId="423d8ed8-7014-4682-9604-5a3673c5e126" providerId="ADAL" clId="{89FD02CC-EDC5-4262-8E06-89659B6C8FE4}" dt="2026-01-21T17:53:30.488" v="1739" actId="478"/>
          <ac:picMkLst>
            <pc:docMk/>
            <pc:sldMk cId="3174935070" sldId="490"/>
            <ac:picMk id="9" creationId="{A8B3BEBA-A844-90EC-E2E6-9F1F763E71F7}"/>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spChg chg="del mod">
          <ac:chgData name="Jeff Banham" userId="423d8ed8-7014-4682-9604-5a3673c5e126" providerId="ADAL" clId="{89FD02CC-EDC5-4262-8E06-89659B6C8FE4}" dt="2026-01-21T18:16:15.761" v="1746" actId="478"/>
          <ac:spMkLst>
            <pc:docMk/>
            <pc:sldMk cId="3633106727" sldId="491"/>
            <ac:spMk id="8" creationId="{63E9D891-51A7-B119-64EA-D9BF30437482}"/>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pc:chgData name="Jeff Banham" userId="423d8ed8-7014-4682-9604-5a3673c5e126" providerId="ADAL" clId="{89FD02CC-EDC5-4262-8E06-89659B6C8FE4}" dt="2026-01-21T18:16:55.471" v="1751"/>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1/21/2026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1/21/2026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29</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49</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54</a:t>
            </a:fld>
            <a:endParaRPr lang="en-US" dirty="0"/>
          </a:p>
        </p:txBody>
      </p:sp>
    </p:spTree>
    <p:extLst>
      <p:ext uri="{BB962C8B-B14F-4D97-AF65-F5344CB8AC3E}">
        <p14:creationId xmlns:p14="http://schemas.microsoft.com/office/powerpoint/2010/main" val="191661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DF4C-29E9-D06C-B3E5-0928E2317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145C9-12BF-75FC-36A9-DD992205C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B8FD0-829D-6D2A-EF8B-016F8A67E6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27C9-E3A6-746D-0701-7D3F150C270E}"/>
              </a:ext>
            </a:extLst>
          </p:cNvPr>
          <p:cNvSpPr>
            <a:spLocks noGrp="1"/>
          </p:cNvSpPr>
          <p:nvPr>
            <p:ph type="sldNum" sz="quarter" idx="5"/>
          </p:nvPr>
        </p:nvSpPr>
        <p:spPr/>
        <p:txBody>
          <a:bodyPr/>
          <a:lstStyle/>
          <a:p>
            <a:fld id="{E7AF00E9-A49D-4007-B3B9-A3783809E505}" type="slidenum">
              <a:rPr lang="en-US" smtClean="0"/>
              <a:t>57</a:t>
            </a:fld>
            <a:endParaRPr lang="en-US" dirty="0"/>
          </a:p>
        </p:txBody>
      </p:sp>
    </p:spTree>
    <p:extLst>
      <p:ext uri="{BB962C8B-B14F-4D97-AF65-F5344CB8AC3E}">
        <p14:creationId xmlns:p14="http://schemas.microsoft.com/office/powerpoint/2010/main" val="333459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72939-8A77-A82F-6E53-62BB53799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CC1DE-C0BF-C938-FD6C-FA78034F52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6204D-D2F1-B138-FBA5-22D246CA6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835430-6916-2EC4-4E3E-35619763EFD2}"/>
              </a:ext>
            </a:extLst>
          </p:cNvPr>
          <p:cNvSpPr>
            <a:spLocks noGrp="1"/>
          </p:cNvSpPr>
          <p:nvPr>
            <p:ph type="sldNum" sz="quarter" idx="5"/>
          </p:nvPr>
        </p:nvSpPr>
        <p:spPr/>
        <p:txBody>
          <a:bodyPr/>
          <a:lstStyle/>
          <a:p>
            <a:fld id="{E7AF00E9-A49D-4007-B3B9-A3783809E505}" type="slidenum">
              <a:rPr lang="en-US" smtClean="0"/>
              <a:t>59</a:t>
            </a:fld>
            <a:endParaRPr lang="en-US" dirty="0"/>
          </a:p>
        </p:txBody>
      </p:sp>
    </p:spTree>
    <p:extLst>
      <p:ext uri="{BB962C8B-B14F-4D97-AF65-F5344CB8AC3E}">
        <p14:creationId xmlns:p14="http://schemas.microsoft.com/office/powerpoint/2010/main" val="88039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mailto:jkbanham@waketech.edu"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r>
              <a:rPr lang="en-US" dirty="0"/>
              <a:t>What is first thing you think of?</a:t>
            </a:r>
          </a:p>
          <a:p>
            <a:endParaRPr lang="en-US" dirty="0"/>
          </a:p>
          <a:p>
            <a:r>
              <a:rPr lang="en-US"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86" y="610830"/>
            <a:ext cx="6972300" cy="3819525"/>
          </a:xfrm>
          <a:prstGeom prst="rect">
            <a:avLst/>
          </a:prstGeom>
        </p:spPr>
      </p:pic>
      <p:sp>
        <p:nvSpPr>
          <p:cNvPr id="2" name="TextBox 1">
            <a:extLst>
              <a:ext uri="{FF2B5EF4-FFF2-40B4-BE49-F238E27FC236}">
                <a16:creationId xmlns:a16="http://schemas.microsoft.com/office/drawing/2014/main" id="{1BE0BD94-B6B6-FE2D-A5DA-B503CF0B4CBE}"/>
              </a:ext>
            </a:extLst>
          </p:cNvPr>
          <p:cNvSpPr txBox="1"/>
          <p:nvPr/>
        </p:nvSpPr>
        <p:spPr>
          <a:xfrm>
            <a:off x="7784328" y="2313830"/>
            <a:ext cx="3904090" cy="3416320"/>
          </a:xfrm>
          <a:prstGeom prst="rect">
            <a:avLst/>
          </a:prstGeom>
          <a:noFill/>
        </p:spPr>
        <p:txBody>
          <a:bodyPr wrap="square" rtlCol="0">
            <a:spAutoFit/>
          </a:bodyPr>
          <a:lstStyle/>
          <a:p>
            <a:r>
              <a:rPr lang="en-US" dirty="0"/>
              <a:t>What do you think of when you hear “AI”?</a:t>
            </a:r>
          </a:p>
          <a:p>
            <a:endParaRPr lang="en-US" dirty="0"/>
          </a:p>
          <a:p>
            <a:pPr fontAlgn="base"/>
            <a:r>
              <a:rPr lang="en-US" dirty="0"/>
              <a:t>Discussion:</a:t>
            </a:r>
          </a:p>
          <a:p>
            <a:pPr fontAlgn="base"/>
            <a:r>
              <a:rPr lang="en-US" dirty="0"/>
              <a:t>Why learn about AI</a:t>
            </a:r>
          </a:p>
          <a:p>
            <a:pPr fontAlgn="base"/>
            <a:r>
              <a:rPr lang="en-US" dirty="0"/>
              <a:t>Contrast Positive Uses &amp; Abuses of </a:t>
            </a:r>
            <a:r>
              <a:rPr lang="en-US" dirty="0" err="1"/>
              <a:t>ComputerVisionAI</a:t>
            </a:r>
            <a:r>
              <a:rPr lang="en-US" dirty="0"/>
              <a:t> </a:t>
            </a:r>
          </a:p>
          <a:p>
            <a:pPr lvl="1" fontAlgn="base"/>
            <a:r>
              <a:rPr lang="en-US" dirty="0"/>
              <a:t>Examples – autonomous driving, cancer research, facial recognition </a:t>
            </a:r>
          </a:p>
          <a:p>
            <a:endParaRPr lang="en-US" dirty="0"/>
          </a:p>
          <a:p>
            <a:endParaRPr lang="en-US" dirty="0"/>
          </a:p>
          <a:p>
            <a:endParaRPr lang="en-US" dirty="0"/>
          </a:p>
        </p:txBody>
      </p:sp>
    </p:spTree>
    <p:extLst>
      <p:ext uri="{BB962C8B-B14F-4D97-AF65-F5344CB8AC3E}">
        <p14:creationId xmlns:p14="http://schemas.microsoft.com/office/powerpoint/2010/main" val="259521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60" y="450573"/>
            <a:ext cx="4923716" cy="6156999"/>
          </a:xfrm>
          <a:prstGeom prst="rect">
            <a:avLst/>
          </a:prstGeom>
        </p:spPr>
      </p:pic>
      <p:pic>
        <p:nvPicPr>
          <p:cNvPr id="7" name="Picture 6" descr="A diagram of poop and data&#10;&#10;AI-generated content may be incorrect.">
            <a:extLst>
              <a:ext uri="{FF2B5EF4-FFF2-40B4-BE49-F238E27FC236}">
                <a16:creationId xmlns:a16="http://schemas.microsoft.com/office/drawing/2014/main" id="{57F469DD-0462-C30F-9729-3A4DB23CB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825" y="319087"/>
            <a:ext cx="5086350" cy="6238875"/>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1AB27-E344-4523-568B-CF9BF0CCB19F}"/>
              </a:ext>
            </a:extLst>
          </p:cNvPr>
          <p:cNvPicPr>
            <a:picLocks noChangeAspect="1"/>
          </p:cNvPicPr>
          <p:nvPr/>
        </p:nvPicPr>
        <p:blipFill>
          <a:blip r:embed="rId2"/>
          <a:stretch>
            <a:fillRect/>
          </a:stretch>
        </p:blipFill>
        <p:spPr>
          <a:xfrm>
            <a:off x="3209558" y="147179"/>
            <a:ext cx="5258534" cy="6563641"/>
          </a:xfrm>
          <a:prstGeom prst="rect">
            <a:avLst/>
          </a:prstGeom>
        </p:spPr>
      </p:pic>
    </p:spTree>
    <p:extLst>
      <p:ext uri="{BB962C8B-B14F-4D97-AF65-F5344CB8AC3E}">
        <p14:creationId xmlns:p14="http://schemas.microsoft.com/office/powerpoint/2010/main" val="2292088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FABC-411A-FC6D-8F3B-4863C6927B5A}"/>
              </a:ext>
            </a:extLst>
          </p:cNvPr>
          <p:cNvSpPr>
            <a:spLocks noGrp="1"/>
          </p:cNvSpPr>
          <p:nvPr>
            <p:ph type="title"/>
          </p:nvPr>
        </p:nvSpPr>
        <p:spPr/>
        <p:txBody>
          <a:bodyPr/>
          <a:lstStyle/>
          <a:p>
            <a:r>
              <a:rPr lang="en-US" dirty="0"/>
              <a:t>Azure AI Foundry</a:t>
            </a:r>
          </a:p>
        </p:txBody>
      </p:sp>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333625" y="1276268"/>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248713" y="1196724"/>
            <a:ext cx="1993555" cy="5242176"/>
          </a:xfrm>
        </p:spPr>
        <p:txBody>
          <a:bodyPr/>
          <a:lstStyle/>
          <a:p>
            <a:endParaRPr lang="en-US" dirty="0"/>
          </a:p>
        </p:txBody>
      </p:sp>
      <p:pic>
        <p:nvPicPr>
          <p:cNvPr id="3" name="Picture 2">
            <a:extLst>
              <a:ext uri="{FF2B5EF4-FFF2-40B4-BE49-F238E27FC236}">
                <a16:creationId xmlns:a16="http://schemas.microsoft.com/office/drawing/2014/main" id="{BF3E8D24-762A-95FE-8D6A-ABB865DC258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4627" y="5972265"/>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CSC-121?  CSC-122?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sp>
        <p:nvSpPr>
          <p:cNvPr id="4" name="Content Placeholder 3">
            <a:extLst>
              <a:ext uri="{FF2B5EF4-FFF2-40B4-BE49-F238E27FC236}">
                <a16:creationId xmlns:a16="http://schemas.microsoft.com/office/drawing/2014/main" id="{21BB23B0-F3AA-2065-28BE-CBE23A6C56D3}"/>
              </a:ext>
            </a:extLst>
          </p:cNvPr>
          <p:cNvSpPr>
            <a:spLocks noGrp="1"/>
          </p:cNvSpPr>
          <p:nvPr>
            <p:ph sz="half" idx="13"/>
          </p:nvPr>
        </p:nvSpPr>
        <p:spPr>
          <a:xfrm>
            <a:off x="7100082" y="2205647"/>
            <a:ext cx="4694750" cy="3236564"/>
          </a:xfrm>
        </p:spPr>
        <p:txBody>
          <a:bodyPr/>
          <a:lstStyle/>
          <a:p>
            <a:r>
              <a:rPr lang="en-US" dirty="0"/>
              <a:t>Who are you?</a:t>
            </a:r>
          </a:p>
          <a:p>
            <a:r>
              <a:rPr lang="en-US" i="1" dirty="0">
                <a:solidFill>
                  <a:srgbClr val="FF0000"/>
                </a:solidFill>
              </a:rPr>
              <a:t>Note some “get-to-know you” questions:</a:t>
            </a:r>
          </a:p>
          <a:p>
            <a:r>
              <a:rPr lang="en-US" dirty="0"/>
              <a:t>Degree programs?</a:t>
            </a:r>
          </a:p>
          <a:p>
            <a:r>
              <a:rPr lang="en-US" dirty="0"/>
              <a:t>Who has coding experience?</a:t>
            </a:r>
          </a:p>
          <a:p>
            <a:r>
              <a:rPr lang="en-US" dirty="0"/>
              <a:t>Questions?</a:t>
            </a:r>
          </a:p>
        </p:txBody>
      </p:sp>
      <p:sp>
        <p:nvSpPr>
          <p:cNvPr id="5" name="TextBox 4">
            <a:extLst>
              <a:ext uri="{FF2B5EF4-FFF2-40B4-BE49-F238E27FC236}">
                <a16:creationId xmlns:a16="http://schemas.microsoft.com/office/drawing/2014/main" id="{D602BB23-E5FD-3F0E-F0C0-CD26D188BF7D}"/>
              </a:ext>
            </a:extLst>
          </p:cNvPr>
          <p:cNvSpPr txBox="1"/>
          <p:nvPr/>
        </p:nvSpPr>
        <p:spPr>
          <a:xfrm>
            <a:off x="2040047" y="6092825"/>
            <a:ext cx="5211779" cy="369332"/>
          </a:xfrm>
          <a:prstGeom prst="rect">
            <a:avLst/>
          </a:prstGeom>
          <a:noFill/>
        </p:spPr>
        <p:txBody>
          <a:bodyPr wrap="square" rtlCol="0">
            <a:spAutoFit/>
          </a:bodyPr>
          <a:lstStyle/>
          <a:p>
            <a:r>
              <a:rPr lang="en-US" i="1" dirty="0"/>
              <a:t>Guests / Sponsors, </a:t>
            </a:r>
            <a:r>
              <a:rPr lang="en-US" i="1" dirty="0" err="1"/>
              <a:t>etc</a:t>
            </a:r>
            <a:r>
              <a:rPr lang="en-US" i="1" dirty="0"/>
              <a:t>  (Presidio, Microsoft, Wake Tech)</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Students: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100082" y="5223105"/>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750840" y="5886226"/>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712696" y="4930106"/>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C8BE-909D-95CA-59DB-B65AF146697E}"/>
              </a:ext>
            </a:extLst>
          </p:cNvPr>
          <p:cNvSpPr>
            <a:spLocks noGrp="1"/>
          </p:cNvSpPr>
          <p:nvPr>
            <p:ph type="title"/>
          </p:nvPr>
        </p:nvSpPr>
        <p:spPr>
          <a:xfrm>
            <a:off x="563563" y="474345"/>
            <a:ext cx="11077574" cy="1107029"/>
          </a:xfrm>
        </p:spPr>
        <p:txBody>
          <a:bodyPr/>
          <a:lstStyle/>
          <a:p>
            <a:r>
              <a:rPr lang="en-US" dirty="0"/>
              <a:t>Show all Azure AI products??</a:t>
            </a:r>
          </a:p>
        </p:txBody>
      </p:sp>
      <p:sp>
        <p:nvSpPr>
          <p:cNvPr id="3" name="Text Placeholder 2">
            <a:extLst>
              <a:ext uri="{FF2B5EF4-FFF2-40B4-BE49-F238E27FC236}">
                <a16:creationId xmlns:a16="http://schemas.microsoft.com/office/drawing/2014/main" id="{2C767831-73C1-533D-0E80-0A2416E9A705}"/>
              </a:ext>
            </a:extLst>
          </p:cNvPr>
          <p:cNvSpPr>
            <a:spLocks noGrp="1"/>
          </p:cNvSpPr>
          <p:nvPr>
            <p:ph type="body" idx="1"/>
          </p:nvPr>
        </p:nvSpPr>
        <p:spPr>
          <a:xfrm>
            <a:off x="566271" y="2166732"/>
            <a:ext cx="11074866" cy="2678953"/>
          </a:xfrm>
        </p:spPr>
        <p:txBody>
          <a:bodyPr/>
          <a:lstStyle/>
          <a:p>
            <a:r>
              <a:rPr lang="en-US" dirty="0"/>
              <a:t>https://azure.microsoft.com/en-us/products</a:t>
            </a:r>
          </a:p>
        </p:txBody>
      </p:sp>
      <p:pic>
        <p:nvPicPr>
          <p:cNvPr id="5" name="Picture 4">
            <a:extLst>
              <a:ext uri="{FF2B5EF4-FFF2-40B4-BE49-F238E27FC236}">
                <a16:creationId xmlns:a16="http://schemas.microsoft.com/office/drawing/2014/main" id="{B01082A3-06B0-D0EC-17F3-8B52E63F4080}"/>
              </a:ext>
            </a:extLst>
          </p:cNvPr>
          <p:cNvPicPr>
            <a:picLocks noChangeAspect="1"/>
          </p:cNvPicPr>
          <p:nvPr/>
        </p:nvPicPr>
        <p:blipFill>
          <a:blip r:embed="rId2"/>
          <a:stretch>
            <a:fillRect/>
          </a:stretch>
        </p:blipFill>
        <p:spPr>
          <a:xfrm>
            <a:off x="6102350" y="3203090"/>
            <a:ext cx="4964936" cy="3080340"/>
          </a:xfrm>
          <a:prstGeom prst="rect">
            <a:avLst/>
          </a:prstGeom>
        </p:spPr>
      </p:pic>
      <p:pic>
        <p:nvPicPr>
          <p:cNvPr id="4" name="Picture 3">
            <a:extLst>
              <a:ext uri="{FF2B5EF4-FFF2-40B4-BE49-F238E27FC236}">
                <a16:creationId xmlns:a16="http://schemas.microsoft.com/office/drawing/2014/main" id="{558A94E8-1AB9-E948-D6A4-7601B0FE5D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3563" y="5249313"/>
            <a:ext cx="2909383" cy="1081414"/>
          </a:xfrm>
          <a:prstGeom prst="rect">
            <a:avLst/>
          </a:prstGeom>
        </p:spPr>
      </p:pic>
    </p:spTree>
    <p:extLst>
      <p:ext uri="{BB962C8B-B14F-4D97-AF65-F5344CB8AC3E}">
        <p14:creationId xmlns:p14="http://schemas.microsoft.com/office/powerpoint/2010/main" val="280627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3359149" y="1520825"/>
            <a:ext cx="8281987" cy="1333057"/>
          </a:xfrm>
        </p:spPr>
        <p:txBody>
          <a:bodyPr wrap="square" anchor="t">
            <a:normAutofit/>
          </a:bodyPr>
          <a:lstStyle/>
          <a:p>
            <a:r>
              <a:rPr lang="en-US" dirty="0"/>
              <a:t>Workshop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321027322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7566" y="305236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a:solidFill>
                  <a:schemeClr val="tx1"/>
                </a:solidFill>
                <a:latin typeface="+mj-lt"/>
                <a:ea typeface="+mj-ea"/>
                <a:cs typeface="+mj-cs"/>
              </a:rPr>
              <a:t>LUNCH BREAK</a:t>
            </a:r>
          </a:p>
          <a:p>
            <a:pPr>
              <a:lnSpc>
                <a:spcPct val="90000"/>
              </a:lnSpc>
              <a:spcBef>
                <a:spcPct val="0"/>
              </a:spcBef>
              <a:spcAft>
                <a:spcPts val="600"/>
              </a:spcAft>
            </a:pPr>
            <a:endParaRPr lang="en-US" sz="5000" i="1" kern="1200">
              <a:solidFill>
                <a:schemeClr val="tx1"/>
              </a:solidFill>
              <a:latin typeface="+mj-lt"/>
              <a:ea typeface="+mj-ea"/>
              <a:cs typeface="+mj-cs"/>
            </a:endParaRPr>
          </a:p>
          <a:p>
            <a:pPr>
              <a:lnSpc>
                <a:spcPct val="90000"/>
              </a:lnSpc>
              <a:spcBef>
                <a:spcPct val="0"/>
              </a:spcBef>
              <a:spcAft>
                <a:spcPts val="600"/>
              </a:spcAft>
            </a:pPr>
            <a:r>
              <a:rPr lang="en-US" sz="5000" i="1" kern="1200">
                <a:solidFill>
                  <a:schemeClr val="tx1"/>
                </a:solidFill>
                <a:latin typeface="+mj-lt"/>
                <a:ea typeface="+mj-ea"/>
                <a:cs typeface="+mj-cs"/>
              </a:rPr>
              <a:t>Presidio Info Goes Here</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79479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96442" y="575347"/>
            <a:ext cx="8616208" cy="5179367"/>
          </a:xfrm>
          <a:prstGeom prst="rect">
            <a:avLst/>
          </a:prstGeom>
          <a:noFill/>
        </p:spPr>
        <p:txBody>
          <a:bodyPr wrap="square">
            <a:spAutoFit/>
          </a:bodyPr>
          <a:lstStyle/>
          <a:p>
            <a:pPr>
              <a:lnSpc>
                <a:spcPts val="4000"/>
              </a:lnSpc>
            </a:pPr>
            <a:r>
              <a:rPr lang="en-US" sz="2800" dirty="0"/>
              <a:t>RTP Campus Building 1 Facilities</a:t>
            </a:r>
          </a:p>
          <a:p>
            <a:pPr>
              <a:lnSpc>
                <a:spcPts val="4000"/>
              </a:lnSpc>
            </a:pPr>
            <a:r>
              <a:rPr lang="en-US" sz="2800" dirty="0"/>
              <a:t>Pictures /  Vids – posting to social media approval</a:t>
            </a:r>
          </a:p>
          <a:p>
            <a:pPr>
              <a:lnSpc>
                <a:spcPts val="4000"/>
              </a:lnSpc>
            </a:pPr>
            <a:r>
              <a:rPr lang="en-US" sz="2800" dirty="0"/>
              <a:t>No food or drink in classroom</a:t>
            </a:r>
          </a:p>
          <a:p>
            <a:pPr>
              <a:lnSpc>
                <a:spcPts val="4000"/>
              </a:lnSpc>
            </a:pPr>
            <a:r>
              <a:rPr lang="en-US" sz="2800" dirty="0"/>
              <a:t>Lunch</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8552793" y="4415895"/>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p:txBody>
          <a:bodyPr vert="horz" wrap="square" lIns="0" tIns="0" rIns="0" bIns="0" rtlCol="0" anchor="t">
            <a:normAutofit fontScale="85000" lnSpcReduction="20000"/>
          </a:bodyPr>
          <a:lstStyle/>
          <a:p>
            <a:r>
              <a:rPr lang="en-US" dirty="0"/>
              <a:t>How &amp; Why to Use</a:t>
            </a:r>
          </a:p>
          <a:p>
            <a:endParaRPr lang="en-US" dirty="0"/>
          </a:p>
          <a:p>
            <a:r>
              <a:rPr lang="en-US" dirty="0"/>
              <a:t>Info about what </a:t>
            </a:r>
            <a:r>
              <a:rPr lang="en-US" dirty="0" err="1"/>
              <a:t>VSCode</a:t>
            </a:r>
            <a:r>
              <a:rPr lang="en-US" dirty="0"/>
              <a:t> will do the first time you run a cell (details on next few slides)</a:t>
            </a:r>
          </a:p>
          <a:p>
            <a:endParaRPr lang="en-US" dirty="0"/>
          </a:p>
          <a:p>
            <a:r>
              <a:rPr lang="en-US" dirty="0"/>
              <a:t>Step thru all of the code except for the last Arduino block (</a:t>
            </a:r>
            <a:r>
              <a:rPr lang="en-US" err="1"/>
              <a:t>ie</a:t>
            </a:r>
            <a:r>
              <a:rPr lang="en-US" dirty="0"/>
              <a:t> test webcam, </a:t>
            </a:r>
            <a:r>
              <a:rPr lang="en-US" err="1"/>
              <a:t>etc</a:t>
            </a:r>
            <a:r>
              <a:rPr lang="en-US" dirty="0"/>
              <a:t>)</a:t>
            </a:r>
          </a:p>
          <a:p>
            <a:endParaRPr lang="en-US" i="1" dirty="0">
              <a:solidFill>
                <a:srgbClr val="FF0000">
                  <a:alpha val="80000"/>
                </a:srgbClr>
              </a:solidFill>
            </a:endParaRPr>
          </a:p>
          <a:p>
            <a:r>
              <a:rPr lang="en-US" i="1" dirty="0">
                <a:solidFill>
                  <a:srgbClr val="FF0000">
                    <a:alpha val="80000"/>
                  </a:srgbClr>
                </a:solidFill>
              </a:rPr>
              <a:t>Caption issue on free tier</a:t>
            </a:r>
          </a:p>
        </p:txBody>
      </p:sp>
      <p:pic>
        <p:nvPicPr>
          <p:cNvPr id="3" name="Picture 2">
            <a:extLst>
              <a:ext uri="{FF2B5EF4-FFF2-40B4-BE49-F238E27FC236}">
                <a16:creationId xmlns:a16="http://schemas.microsoft.com/office/drawing/2014/main" id="{84DAF95C-41FB-BE73-DF6D-1434020115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Stuff</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B291BFA1-E421-E823-1E14-A80FA2BBF02A}"/>
              </a:ext>
            </a:extLst>
          </p:cNvPr>
          <p:cNvPicPr>
            <a:picLocks noChangeAspect="1"/>
          </p:cNvPicPr>
          <p:nvPr/>
        </p:nvPicPr>
        <p:blipFill>
          <a:blip r:embed="rId2"/>
          <a:stretch>
            <a:fillRect/>
          </a:stretch>
        </p:blipFill>
        <p:spPr>
          <a:xfrm>
            <a:off x="3512745" y="1626508"/>
            <a:ext cx="7583786" cy="4006528"/>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Stuff</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566271" y="5746438"/>
            <a:ext cx="11085449" cy="562287"/>
          </a:xfrm>
        </p:spPr>
        <p:txBody>
          <a:bodyPr vert="horz" wrap="square" lIns="0" tIns="0" rIns="0" bIns="0" rtlCol="0" anchor="t">
            <a:normAutofit/>
          </a:bodyPr>
          <a:lstStyle/>
          <a:p>
            <a:r>
              <a:rPr lang="en-US" i="1" err="1">
                <a:solidFill>
                  <a:srgbClr val="FF0000">
                    <a:alpha val="80000"/>
                  </a:srgbClr>
                </a:solidFill>
              </a:rPr>
              <a:t>Nonotete</a:t>
            </a:r>
            <a:r>
              <a:rPr lang="en-US" i="1" dirty="0">
                <a:solidFill>
                  <a:srgbClr val="FF0000">
                    <a:alpha val="80000"/>
                  </a:srgbClr>
                </a:solidFill>
              </a:rPr>
              <a:t> –click Cancel on </a:t>
            </a:r>
            <a:r>
              <a:rPr lang="en-US" i="1" err="1">
                <a:solidFill>
                  <a:srgbClr val="FF0000">
                    <a:alpha val="80000"/>
                  </a:srgbClr>
                </a:solidFill>
              </a:rPr>
              <a:t>fwall</a:t>
            </a:r>
            <a:r>
              <a:rPr lang="en-US" i="1" dirty="0">
                <a:solidFill>
                  <a:srgbClr val="FF0000">
                    <a:alpha val="80000"/>
                  </a:srgbClr>
                </a:solidFill>
              </a:rPr>
              <a:t> prompt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174963" y="1238304"/>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76780" y="2397582"/>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912583" y="3774645"/>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8053685" y="1871805"/>
            <a:ext cx="3227237" cy="313072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8384589" y="532796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FEB1E-DC2A-11D3-218C-6E8042206C4B}"/>
              </a:ext>
            </a:extLst>
          </p:cNvPr>
          <p:cNvSpPr>
            <a:spLocks noGrp="1"/>
          </p:cNvSpPr>
          <p:nvPr>
            <p:ph type="title"/>
          </p:nvPr>
        </p:nvSpPr>
        <p:spPr>
          <a:xfrm>
            <a:off x="649624" y="1302684"/>
            <a:ext cx="11077574" cy="565785"/>
          </a:xfrm>
        </p:spPr>
        <p:txBody>
          <a:bodyPr>
            <a:noAutofit/>
          </a:bodyPr>
          <a:lstStyle/>
          <a:p>
            <a:r>
              <a:rPr lang="en-US" sz="4000" dirty="0"/>
              <a:t>Couple of slides here about the Arduino</a:t>
            </a:r>
          </a:p>
        </p:txBody>
      </p:sp>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558567" y="2500219"/>
            <a:ext cx="11074866" cy="2678953"/>
          </a:xfrm>
        </p:spPr>
        <p:txBody>
          <a:bodyPr vert="horz" wrap="square" lIns="0" tIns="0" rIns="0" bIns="0" rtlCol="0" anchor="t">
            <a:normAutofit fontScale="92500" lnSpcReduction="10000"/>
          </a:bodyPr>
          <a:lstStyle/>
          <a:p>
            <a:r>
              <a:rPr lang="en-US" dirty="0"/>
              <a:t>What is Arduino</a:t>
            </a:r>
          </a:p>
          <a:p>
            <a:r>
              <a:rPr lang="en-US" dirty="0"/>
              <a:t>How to set it up /connect it</a:t>
            </a:r>
          </a:p>
          <a:p>
            <a:r>
              <a:rPr lang="en-US" dirty="0"/>
              <a:t>Wire it into the servo motor</a:t>
            </a:r>
          </a:p>
          <a:p>
            <a:r>
              <a:rPr lang="en-US" dirty="0"/>
              <a:t>Put the popsicle stick on the motor, </a:t>
            </a:r>
            <a:r>
              <a:rPr lang="en-US" err="1"/>
              <a:t>etc</a:t>
            </a:r>
            <a:endParaRPr lang="en-US">
              <a:solidFill>
                <a:srgbClr val="FFFFFF">
                  <a:alpha val="80000"/>
                </a:srgbClr>
              </a:solidFill>
            </a:endParaRPr>
          </a:p>
          <a:p>
            <a:endParaRPr lang="en-US" dirty="0">
              <a:solidFill>
                <a:srgbClr val="FFFFFF">
                  <a:alpha val="80000"/>
                </a:srgbClr>
              </a:solidFill>
            </a:endParaRPr>
          </a:p>
          <a:p>
            <a:r>
              <a:rPr lang="en-US" i="1" dirty="0">
                <a:solidFill>
                  <a:srgbClr val="FF0000">
                    <a:alpha val="80000"/>
                  </a:srgbClr>
                </a:solidFill>
              </a:rPr>
              <a:t>Add slide </a:t>
            </a:r>
            <a:r>
              <a:rPr lang="en-US" i="1" err="1">
                <a:solidFill>
                  <a:srgbClr val="FF0000">
                    <a:alpha val="80000"/>
                  </a:srgbClr>
                </a:solidFill>
              </a:rPr>
              <a:t>abouty</a:t>
            </a:r>
            <a:r>
              <a:rPr lang="en-US" i="1" dirty="0">
                <a:solidFill>
                  <a:srgbClr val="FF0000">
                    <a:alpha val="80000"/>
                  </a:srgbClr>
                </a:solidFill>
              </a:rPr>
              <a:t> checking the com por</a:t>
            </a:r>
            <a:r>
              <a:rPr lang="en-US" dirty="0">
                <a:solidFill>
                  <a:srgbClr val="FFFFFF">
                    <a:alpha val="80000"/>
                  </a:srgbClr>
                </a:solidFill>
              </a:rPr>
              <a:t>t</a:t>
            </a:r>
          </a:p>
        </p:txBody>
      </p:sp>
      <p:pic>
        <p:nvPicPr>
          <p:cNvPr id="3" name="Picture 2">
            <a:extLst>
              <a:ext uri="{FF2B5EF4-FFF2-40B4-BE49-F238E27FC236}">
                <a16:creationId xmlns:a16="http://schemas.microsoft.com/office/drawing/2014/main" id="{981FAA66-5D5E-BDF0-53CD-BC86A2CF1DF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6B5D-AB58-2296-0305-53C9967E39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7F3325-1EF6-6C9D-C2CF-C6059693BC8F}"/>
              </a:ext>
            </a:extLst>
          </p:cNvPr>
          <p:cNvSpPr>
            <a:spLocks noGrp="1"/>
          </p:cNvSpPr>
          <p:nvPr>
            <p:ph type="ctrTitle"/>
          </p:nvPr>
        </p:nvSpPr>
        <p:spPr>
          <a:noFill/>
        </p:spPr>
        <p:txBody>
          <a:bodyPr anchor="ctr"/>
          <a:lstStyle/>
          <a:p>
            <a:r>
              <a:rPr lang="en-US" dirty="0"/>
              <a:t>Putting It All Together</a:t>
            </a:r>
          </a:p>
        </p:txBody>
      </p:sp>
      <p:pic>
        <p:nvPicPr>
          <p:cNvPr id="11" name="Picture Placeholder 15" descr="Data points digital background">
            <a:extLst>
              <a:ext uri="{FF2B5EF4-FFF2-40B4-BE49-F238E27FC236}">
                <a16:creationId xmlns:a16="http://schemas.microsoft.com/office/drawing/2014/main" id="{933AA9EE-C76B-3AC6-A49F-DB0AAD908DE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062344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3013501"/>
            <a:ext cx="3280786" cy="830997"/>
          </a:xfrm>
          <a:prstGeom prst="rect">
            <a:avLst/>
          </a:prstGeom>
          <a:noFill/>
        </p:spPr>
        <p:txBody>
          <a:bodyPr wrap="square" rtlCol="0">
            <a:spAutoFit/>
          </a:bodyPr>
          <a:lstStyle/>
          <a:p>
            <a:pPr algn="ctr"/>
            <a:r>
              <a:rPr lang="en-US" sz="4800" b="1" dirty="0"/>
              <a:t>OBJECT 1</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6985881" y="2887170"/>
            <a:ext cx="3280786" cy="830997"/>
          </a:xfrm>
          <a:prstGeom prst="rect">
            <a:avLst/>
          </a:prstGeom>
          <a:noFill/>
        </p:spPr>
        <p:txBody>
          <a:bodyPr wrap="square" rtlCol="0">
            <a:spAutoFit/>
          </a:bodyPr>
          <a:lstStyle/>
          <a:p>
            <a:pPr algn="ctr"/>
            <a:r>
              <a:rPr lang="en-US" sz="4800" b="1" dirty="0"/>
              <a:t>OBJECT 2</a:t>
            </a:r>
          </a:p>
        </p:txBody>
      </p:sp>
    </p:spTree>
    <p:extLst>
      <p:ext uri="{BB962C8B-B14F-4D97-AF65-F5344CB8AC3E}">
        <p14:creationId xmlns:p14="http://schemas.microsoft.com/office/powerpoint/2010/main" val="158811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BB395-EC2A-C1DE-C827-1657AB6C3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C40368-4182-EC38-BB8A-B3F16EC8719C}"/>
              </a:ext>
            </a:extLst>
          </p:cNvPr>
          <p:cNvSpPr>
            <a:spLocks noGrp="1"/>
          </p:cNvSpPr>
          <p:nvPr>
            <p:ph type="ctrTitle"/>
          </p:nvPr>
        </p:nvSpPr>
        <p:spPr>
          <a:noFill/>
        </p:spPr>
        <p:txBody>
          <a:bodyPr anchor="ctr"/>
          <a:lstStyle/>
          <a:p>
            <a:r>
              <a:rPr lang="en-US" dirty="0"/>
              <a:t>AI Model Training</a:t>
            </a:r>
          </a:p>
        </p:txBody>
      </p:sp>
      <p:pic>
        <p:nvPicPr>
          <p:cNvPr id="11" name="Picture Placeholder 15" descr="Data points digital background">
            <a:extLst>
              <a:ext uri="{FF2B5EF4-FFF2-40B4-BE49-F238E27FC236}">
                <a16:creationId xmlns:a16="http://schemas.microsoft.com/office/drawing/2014/main" id="{90195076-5DDC-E59F-47F9-595DB95B5D2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425812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solidFill>
                  <a:srgbClr val="FF0000"/>
                </a:solidFill>
              </a:rPr>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Stuff</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p:txBody>
          <a:bodyPr/>
          <a:lstStyle/>
          <a:p>
            <a:r>
              <a:rPr lang="en-US" dirty="0">
                <a:hlinkClick r:id="rId2"/>
              </a:rPr>
              <a:t>https://github.com/ngxson/smolvlm-realtime-webcam</a:t>
            </a:r>
            <a:endParaRPr lang="en-US" dirty="0"/>
          </a:p>
          <a:p>
            <a:r>
              <a:rPr lang="en-US" b="1" dirty="0" err="1"/>
              <a:t>SmolVLM</a:t>
            </a:r>
            <a:r>
              <a:rPr lang="en-US" b="1" dirty="0"/>
              <a:t> real-time camera demo: </a:t>
            </a:r>
            <a:r>
              <a:rPr lang="en-US" b="1" dirty="0">
                <a:hlinkClick r:id="rId3"/>
              </a:rPr>
              <a:t>https://www.reddit.com/r/LocalLLaMA/comments/1klx9q2/realtime_webcam_demo_with_smolvlm_using_llamacpp/</a:t>
            </a:r>
            <a:r>
              <a:rPr lang="en-US" b="1" dirty="0"/>
              <a:t> </a:t>
            </a:r>
          </a:p>
          <a:p>
            <a:endParaRPr lang="en-US" dirty="0"/>
          </a:p>
        </p:txBody>
      </p:sp>
    </p:spTree>
    <p:extLst>
      <p:ext uri="{BB962C8B-B14F-4D97-AF65-F5344CB8AC3E}">
        <p14:creationId xmlns:p14="http://schemas.microsoft.com/office/powerpoint/2010/main" val="4020494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573A7-FEE7-9993-56BB-290E976A92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74892-730C-C54A-EB39-CF1D456792EC}"/>
              </a:ext>
            </a:extLst>
          </p:cNvPr>
          <p:cNvSpPr>
            <a:spLocks noGrp="1"/>
          </p:cNvSpPr>
          <p:nvPr>
            <p:ph type="title"/>
          </p:nvPr>
        </p:nvSpPr>
        <p:spPr/>
        <p:txBody>
          <a:bodyPr/>
          <a:lstStyle/>
          <a:p>
            <a:r>
              <a:rPr lang="en-US" dirty="0"/>
              <a:t>Wrap Up / What’s Next?</a:t>
            </a:r>
          </a:p>
        </p:txBody>
      </p:sp>
      <p:sp>
        <p:nvSpPr>
          <p:cNvPr id="6" name="Content Placeholder 5">
            <a:extLst>
              <a:ext uri="{FF2B5EF4-FFF2-40B4-BE49-F238E27FC236}">
                <a16:creationId xmlns:a16="http://schemas.microsoft.com/office/drawing/2014/main" id="{6E9757BB-35A1-20B9-3D88-F6D3FECCE847}"/>
              </a:ext>
            </a:extLst>
          </p:cNvPr>
          <p:cNvSpPr>
            <a:spLocks noGrp="1"/>
          </p:cNvSpPr>
          <p:nvPr>
            <p:ph sz="half" idx="1"/>
          </p:nvPr>
        </p:nvSpPr>
        <p:spPr/>
        <p:txBody>
          <a:bodyPr/>
          <a:lstStyle/>
          <a:p>
            <a:pPr lvl="1"/>
            <a:r>
              <a:rPr lang="en-US" dirty="0"/>
              <a:t>Things to do next</a:t>
            </a:r>
          </a:p>
          <a:p>
            <a:pPr lvl="1"/>
            <a:r>
              <a:rPr lang="en-US" dirty="0"/>
              <a:t>Useful Links for more learning</a:t>
            </a:r>
          </a:p>
        </p:txBody>
      </p:sp>
      <p:sp>
        <p:nvSpPr>
          <p:cNvPr id="7" name="Content Placeholder 6">
            <a:extLst>
              <a:ext uri="{FF2B5EF4-FFF2-40B4-BE49-F238E27FC236}">
                <a16:creationId xmlns:a16="http://schemas.microsoft.com/office/drawing/2014/main" id="{4C4D52D8-5AFE-827D-3E8C-059906461FE3}"/>
              </a:ext>
            </a:extLst>
          </p:cNvPr>
          <p:cNvSpPr>
            <a:spLocks noGrp="1"/>
          </p:cNvSpPr>
          <p:nvPr>
            <p:ph sz="half" idx="13"/>
          </p:nvPr>
        </p:nvSpPr>
        <p:spPr/>
        <p:txBody>
          <a:bodyPr/>
          <a:lstStyle/>
          <a:p>
            <a:pPr algn="ctr">
              <a:lnSpc>
                <a:spcPts val="4000"/>
              </a:lnSpc>
            </a:pPr>
            <a:r>
              <a:rPr lang="en-US" b="1" dirty="0">
                <a:solidFill>
                  <a:srgbClr val="FFC000"/>
                </a:solidFill>
              </a:rPr>
              <a:t>KEEP LEARNING</a:t>
            </a:r>
          </a:p>
          <a:p>
            <a:pPr algn="ctr">
              <a:lnSpc>
                <a:spcPts val="4000"/>
              </a:lnSpc>
            </a:pPr>
            <a:endParaRPr lang="en-US" b="1" dirty="0">
              <a:solidFill>
                <a:srgbClr val="FFC000"/>
              </a:solidFill>
            </a:endParaRPr>
          </a:p>
          <a:p>
            <a:pPr algn="ctr">
              <a:lnSpc>
                <a:spcPts val="4000"/>
              </a:lnSpc>
            </a:pPr>
            <a:r>
              <a:rPr lang="en-US" b="1" dirty="0">
                <a:solidFill>
                  <a:srgbClr val="FFC000"/>
                </a:solidFill>
              </a:rPr>
              <a:t>COLLABORATE</a:t>
            </a:r>
          </a:p>
          <a:p>
            <a:pPr algn="ctr">
              <a:lnSpc>
                <a:spcPts val="4000"/>
              </a:lnSpc>
            </a:pPr>
            <a:endParaRPr lang="en-US" b="1" dirty="0">
              <a:solidFill>
                <a:srgbClr val="FFC000"/>
              </a:solidFill>
            </a:endParaRPr>
          </a:p>
          <a:p>
            <a:pPr algn="ctr">
              <a:lnSpc>
                <a:spcPts val="4000"/>
              </a:lnSpc>
            </a:pPr>
            <a:r>
              <a:rPr lang="en-US" b="1" dirty="0">
                <a:solidFill>
                  <a:srgbClr val="FFC000"/>
                </a:solidFill>
              </a:rPr>
              <a:t>STAY IN TOUCH!</a:t>
            </a:r>
          </a:p>
          <a:p>
            <a:pPr lvl="1"/>
            <a:endParaRPr lang="en-US" dirty="0"/>
          </a:p>
        </p:txBody>
      </p:sp>
    </p:spTree>
    <p:extLst>
      <p:ext uri="{BB962C8B-B14F-4D97-AF65-F5344CB8AC3E}">
        <p14:creationId xmlns:p14="http://schemas.microsoft.com/office/powerpoint/2010/main" val="3746735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7433624" y="3740345"/>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Update </a:t>
            </a:r>
            <a:r>
              <a:rPr lang="en-US" sz="2400" dirty="0" err="1"/>
              <a:t>url</a:t>
            </a:r>
            <a:r>
              <a:rPr lang="en-US" sz="2400" dirty="0"/>
              <a:t> for feedback form</a:t>
            </a:r>
            <a:endParaRPr sz="2400" dirty="0"/>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2" name="Picture 1">
            <a:extLst>
              <a:ext uri="{FF2B5EF4-FFF2-40B4-BE49-F238E27FC236}">
                <a16:creationId xmlns:a16="http://schemas.microsoft.com/office/drawing/2014/main" id="{16F89950-8CF6-C75C-BE55-801EEE177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67" y="1371422"/>
            <a:ext cx="2027096" cy="2057578"/>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ormAutofit/>
          </a:bodyPr>
          <a:lstStyle/>
          <a:p>
            <a:endParaRPr lang="en-US" dirty="0"/>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29CFC-4683-56C0-D65B-E46183993C6D}"/>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CF137B15-C4E7-DDD4-2A88-A59F6D38418D}"/>
              </a:ext>
            </a:extLst>
          </p:cNvPr>
          <p:cNvSpPr txBox="1"/>
          <p:nvPr/>
        </p:nvSpPr>
        <p:spPr>
          <a:xfrm>
            <a:off x="681096" y="2353363"/>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2"/>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6970854" y="1529015"/>
            <a:ext cx="4650129" cy="1588640"/>
          </a:xfrm>
          <a:prstGeom prst="rect">
            <a:avLst/>
          </a:prstGeom>
          <a:noFill/>
        </p:spPr>
        <p:txBody>
          <a:bodyPr wrap="square">
            <a:spAutoFit/>
          </a:bodyPr>
          <a:lstStyle/>
          <a:p>
            <a:pPr algn="ctr">
              <a:lnSpc>
                <a:spcPts val="4000"/>
              </a:lnSpc>
            </a:pPr>
            <a:r>
              <a:rPr lang="en-US" sz="2800" b="1" dirty="0">
                <a:solidFill>
                  <a:schemeClr val="accent2">
                    <a:lumMod val="75000"/>
                  </a:schemeClr>
                </a:solidFill>
              </a:rPr>
              <a:t>Info about innovation project funding acknowledgement</a:t>
            </a:r>
          </a:p>
        </p:txBody>
      </p:sp>
      <p:pic>
        <p:nvPicPr>
          <p:cNvPr id="3" name="Picture 2"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93070" y="4198656"/>
            <a:ext cx="2454238" cy="701965"/>
          </a:xfrm>
          <a:prstGeom prst="rect">
            <a:avLst/>
          </a:prstGeom>
        </p:spPr>
      </p:pic>
    </p:spTree>
    <p:extLst>
      <p:ext uri="{BB962C8B-B14F-4D97-AF65-F5344CB8AC3E}">
        <p14:creationId xmlns:p14="http://schemas.microsoft.com/office/powerpoint/2010/main" val="3391971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sp>
        <p:nvSpPr>
          <p:cNvPr id="7" name="Text Placeholder 6">
            <a:extLst>
              <a:ext uri="{FF2B5EF4-FFF2-40B4-BE49-F238E27FC236}">
                <a16:creationId xmlns:a16="http://schemas.microsoft.com/office/drawing/2014/main" id="{6C2FD352-D58C-D099-3A1F-30A5B9AECA81}"/>
              </a:ext>
            </a:extLst>
          </p:cNvPr>
          <p:cNvSpPr>
            <a:spLocks noGrp="1"/>
          </p:cNvSpPr>
          <p:nvPr>
            <p:ph type="body" idx="1"/>
          </p:nvPr>
        </p:nvSpPr>
        <p:spPr>
          <a:xfrm>
            <a:off x="558567" y="1570514"/>
            <a:ext cx="11074866" cy="2678953"/>
          </a:xfrm>
        </p:spPr>
        <p:txBody>
          <a:bodyPr/>
          <a:lstStyle/>
          <a:p>
            <a:r>
              <a:rPr lang="en-US" dirty="0"/>
              <a:t>Show the working model</a:t>
            </a:r>
          </a:p>
          <a:p>
            <a:endParaRPr lang="en-US" dirty="0"/>
          </a:p>
          <a:p>
            <a:r>
              <a:rPr lang="en-US" dirty="0"/>
              <a:t>Talk about encouraging creativity / no bad questions / help each other out / probs will occur</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87" y="552411"/>
            <a:ext cx="6753225" cy="4524375"/>
          </a:xfrm>
          <a:prstGeom prst="rect">
            <a:avLst/>
          </a:prstGeom>
        </p:spPr>
      </p:pic>
      <p:sp>
        <p:nvSpPr>
          <p:cNvPr id="2" name="TextBox 1">
            <a:extLst>
              <a:ext uri="{FF2B5EF4-FFF2-40B4-BE49-F238E27FC236}">
                <a16:creationId xmlns:a16="http://schemas.microsoft.com/office/drawing/2014/main" id="{C0F4C247-60E6-299F-4111-37A7EA1171A6}"/>
              </a:ext>
            </a:extLst>
          </p:cNvPr>
          <p:cNvSpPr txBox="1"/>
          <p:nvPr/>
        </p:nvSpPr>
        <p:spPr>
          <a:xfrm>
            <a:off x="2195330" y="5567423"/>
            <a:ext cx="7801337" cy="646331"/>
          </a:xfrm>
          <a:prstGeom prst="rect">
            <a:avLst/>
          </a:prstGeom>
          <a:noFill/>
        </p:spPr>
        <p:txBody>
          <a:bodyPr wrap="square" rtlCol="0">
            <a:spAutoFit/>
          </a:bodyPr>
          <a:lstStyle/>
          <a:p>
            <a:pPr algn="ctr"/>
            <a:r>
              <a:rPr lang="en-US" dirty="0"/>
              <a:t>DOWNLOAD THE SLIDES HERE TO FOLLOW ALONG:</a:t>
            </a:r>
          </a:p>
          <a:p>
            <a:pPr algn="ctr"/>
            <a:r>
              <a:rPr lang="en-US" dirty="0"/>
              <a:t>&lt;</a:t>
            </a:r>
            <a:r>
              <a:rPr lang="en-US" i="1" dirty="0" err="1">
                <a:solidFill>
                  <a:srgbClr val="FF0000"/>
                </a:solidFill>
              </a:rPr>
              <a:t>url</a:t>
            </a:r>
            <a:r>
              <a:rPr lang="en-US" i="1" dirty="0">
                <a:solidFill>
                  <a:srgbClr val="FF0000"/>
                </a:solidFill>
              </a:rPr>
              <a:t> to slide deck in </a:t>
            </a:r>
            <a:r>
              <a:rPr lang="en-US" i="1" dirty="0" err="1">
                <a:solidFill>
                  <a:srgbClr val="FF0000"/>
                </a:solidFill>
              </a:rPr>
              <a:t>github</a:t>
            </a:r>
            <a:r>
              <a:rPr lang="en-US" i="1" dirty="0">
                <a:solidFill>
                  <a:srgbClr val="FF0000"/>
                </a:solidFill>
              </a:rPr>
              <a:t> goes here</a:t>
            </a:r>
            <a:r>
              <a:rPr lang="en-US" dirty="0"/>
              <a:t>&gt;</a:t>
            </a:r>
          </a:p>
        </p:txBody>
      </p:sp>
    </p:spTree>
    <p:extLst>
      <p:ext uri="{BB962C8B-B14F-4D97-AF65-F5344CB8AC3E}">
        <p14:creationId xmlns:p14="http://schemas.microsoft.com/office/powerpoint/2010/main" val="385104076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12491</TotalTime>
  <Words>2518</Words>
  <Application>Microsoft Office PowerPoint</Application>
  <PresentationFormat>Widescreen</PresentationFormat>
  <Paragraphs>285</Paragraphs>
  <Slides>64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Aptos Narrow</vt:lpstr>
      <vt:lpstr>Arial</vt:lpstr>
      <vt:lpstr>Calibri</vt:lpstr>
      <vt:lpstr>Courier New</vt:lpstr>
      <vt:lpstr>Gill Sans MT</vt:lpstr>
      <vt:lpstr>Walbaum Display</vt:lpstr>
      <vt:lpstr>3DFloatVTI</vt:lpstr>
      <vt:lpstr>AI – Vision to Reality  Student Workshop January 30, 2026 </vt:lpstr>
      <vt:lpstr>Agenda</vt:lpstr>
      <vt:lpstr>Who’s Who</vt:lpstr>
      <vt:lpstr>Workshop Objectives</vt:lpstr>
      <vt:lpstr>PowerPoint Presentation</vt:lpstr>
      <vt:lpstr>PowerPoint Presentation</vt:lpstr>
      <vt:lpstr>PowerPoint Presentation</vt:lpstr>
      <vt:lpstr>What we’re working towards today!</vt:lpstr>
      <vt:lpstr>PowerPoint Presentation</vt:lpstr>
      <vt:lpstr>Artifical Intelligence</vt:lpstr>
      <vt:lpstr>What is AI</vt:lpstr>
      <vt:lpstr>PowerPoint Presentation</vt:lpstr>
      <vt:lpstr>PowerPoint Presentation</vt:lpstr>
      <vt:lpstr>PowerPoint Presentation</vt:lpstr>
      <vt:lpstr>Azure AI Foundry</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Show all Azure AI products??</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PowerPoint Presentation</vt:lpstr>
      <vt:lpstr>Jupyter Notebook</vt:lpstr>
      <vt:lpstr>What is Jupyter Notebook?</vt:lpstr>
      <vt:lpstr>Jupyter Notebook Stuff</vt:lpstr>
      <vt:lpstr>Jupyter Notebook Stuff</vt:lpstr>
      <vt:lpstr>PowerPoint Presentation</vt:lpstr>
      <vt:lpstr>Arduino</vt:lpstr>
      <vt:lpstr>Couple of slides here about the Arduino</vt:lpstr>
      <vt:lpstr>PowerPoint Presentation</vt:lpstr>
      <vt:lpstr>Putting It All Together</vt:lpstr>
      <vt:lpstr>PowerPoint Presentation</vt:lpstr>
      <vt:lpstr>AI Model Training</vt:lpstr>
      <vt:lpstr>Futures Stuff</vt:lpstr>
      <vt:lpstr>Wrap Up / What’s Next?</vt:lpstr>
      <vt:lpstr>PowerPoint Presentation</vt:lpstr>
      <vt:lpstr>Thank you</vt:lpstr>
      <vt:lpstr>PowerPoint Presentation</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2026-01-21T21:22:04Z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